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7"/>
  </p:notesMasterIdLst>
  <p:sldIdLst>
    <p:sldId id="298" r:id="rId2"/>
    <p:sldId id="297" r:id="rId3"/>
    <p:sldId id="299" r:id="rId4"/>
    <p:sldId id="301" r:id="rId5"/>
    <p:sldId id="300" r:id="rId6"/>
  </p:sldIdLst>
  <p:sldSz cx="8550275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5E45"/>
    <a:srgbClr val="F68186"/>
    <a:srgbClr val="F0677A"/>
    <a:srgbClr val="F025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5"/>
    <p:restoredTop sz="96327"/>
  </p:normalViewPr>
  <p:slideViewPr>
    <p:cSldViewPr snapToGrid="0">
      <p:cViewPr>
        <p:scale>
          <a:sx n="180" d="100"/>
          <a:sy n="180" d="100"/>
        </p:scale>
        <p:origin x="1176" y="120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9FAC9A-1302-7B44-BEBC-76061B9693FF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5600" y="1143000"/>
            <a:ext cx="3606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897AB-B89C-7442-BB68-7302D1FEC9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142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1pPr>
    <a:lvl2pPr marL="28871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2pPr>
    <a:lvl3pPr marL="577432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3pPr>
    <a:lvl4pPr marL="866149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4pPr>
    <a:lvl5pPr marL="1154864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5pPr>
    <a:lvl6pPr marL="1443581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6pPr>
    <a:lvl7pPr marL="1732297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7pPr>
    <a:lvl8pPr marL="2021013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8pPr>
    <a:lvl9pPr marL="230972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972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11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518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256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271" y="1197187"/>
            <a:ext cx="7267734" cy="2546773"/>
          </a:xfrm>
        </p:spPr>
        <p:txBody>
          <a:bodyPr anchor="b"/>
          <a:lstStyle>
            <a:lvl1pPr algn="ctr"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8785" y="3842174"/>
            <a:ext cx="6412706" cy="1766146"/>
          </a:xfrm>
        </p:spPr>
        <p:txBody>
          <a:bodyPr/>
          <a:lstStyle>
            <a:lvl1pPr marL="0" indent="0" algn="ctr">
              <a:buNone/>
              <a:defRPr sz="2244"/>
            </a:lvl1pPr>
            <a:lvl2pPr marL="427528" indent="0" algn="ctr">
              <a:buNone/>
              <a:defRPr sz="1870"/>
            </a:lvl2pPr>
            <a:lvl3pPr marL="855055" indent="0" algn="ctr">
              <a:buNone/>
              <a:defRPr sz="1683"/>
            </a:lvl3pPr>
            <a:lvl4pPr marL="1282583" indent="0" algn="ctr">
              <a:buNone/>
              <a:defRPr sz="1496"/>
            </a:lvl4pPr>
            <a:lvl5pPr marL="1710111" indent="0" algn="ctr">
              <a:buNone/>
              <a:defRPr sz="1496"/>
            </a:lvl5pPr>
            <a:lvl6pPr marL="2137639" indent="0" algn="ctr">
              <a:buNone/>
              <a:defRPr sz="1496"/>
            </a:lvl6pPr>
            <a:lvl7pPr marL="2565166" indent="0" algn="ctr">
              <a:buNone/>
              <a:defRPr sz="1496"/>
            </a:lvl7pPr>
            <a:lvl8pPr marL="2992694" indent="0" algn="ctr">
              <a:buNone/>
              <a:defRPr sz="1496"/>
            </a:lvl8pPr>
            <a:lvl9pPr marL="3420222" indent="0" algn="ctr">
              <a:buNone/>
              <a:defRPr sz="14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378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985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18791" y="389467"/>
            <a:ext cx="1843653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7832" y="389467"/>
            <a:ext cx="5424081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272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563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3379" y="1823722"/>
            <a:ext cx="7374612" cy="3042919"/>
          </a:xfrm>
        </p:spPr>
        <p:txBody>
          <a:bodyPr anchor="b"/>
          <a:lstStyle>
            <a:lvl1pPr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3379" y="4895429"/>
            <a:ext cx="7374612" cy="1600199"/>
          </a:xfrm>
        </p:spPr>
        <p:txBody>
          <a:bodyPr/>
          <a:lstStyle>
            <a:lvl1pPr marL="0" indent="0">
              <a:buNone/>
              <a:defRPr sz="2244">
                <a:solidFill>
                  <a:schemeClr val="tx1"/>
                </a:solidFill>
              </a:defRPr>
            </a:lvl1pPr>
            <a:lvl2pPr marL="427528" indent="0">
              <a:buNone/>
              <a:defRPr sz="1870">
                <a:solidFill>
                  <a:schemeClr val="tx1">
                    <a:tint val="75000"/>
                  </a:schemeClr>
                </a:solidFill>
              </a:defRPr>
            </a:lvl2pPr>
            <a:lvl3pPr marL="855055" indent="0">
              <a:buNone/>
              <a:defRPr sz="1683">
                <a:solidFill>
                  <a:schemeClr val="tx1">
                    <a:tint val="75000"/>
                  </a:schemeClr>
                </a:solidFill>
              </a:defRPr>
            </a:lvl3pPr>
            <a:lvl4pPr marL="1282583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4pPr>
            <a:lvl5pPr marL="1710111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5pPr>
            <a:lvl6pPr marL="2137639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6pPr>
            <a:lvl7pPr marL="2565166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7pPr>
            <a:lvl8pPr marL="2992694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8pPr>
            <a:lvl9pPr marL="3420222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05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7831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8577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3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389468"/>
            <a:ext cx="7374612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8946" y="1793241"/>
            <a:ext cx="3617167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8946" y="2672080"/>
            <a:ext cx="3617167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28577" y="1793241"/>
            <a:ext cx="3634981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28577" y="2672080"/>
            <a:ext cx="363498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053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5789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789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4980" y="1053255"/>
            <a:ext cx="4328577" cy="5198533"/>
          </a:xfrm>
        </p:spPr>
        <p:txBody>
          <a:bodyPr/>
          <a:lstStyle>
            <a:lvl1pPr>
              <a:defRPr sz="2992"/>
            </a:lvl1pPr>
            <a:lvl2pPr>
              <a:defRPr sz="2618"/>
            </a:lvl2pPr>
            <a:lvl3pPr>
              <a:defRPr sz="2244"/>
            </a:lvl3pPr>
            <a:lvl4pPr>
              <a:defRPr sz="1870"/>
            </a:lvl4pPr>
            <a:lvl5pPr>
              <a:defRPr sz="1870"/>
            </a:lvl5pPr>
            <a:lvl6pPr>
              <a:defRPr sz="1870"/>
            </a:lvl6pPr>
            <a:lvl7pPr>
              <a:defRPr sz="1870"/>
            </a:lvl7pPr>
            <a:lvl8pPr>
              <a:defRPr sz="1870"/>
            </a:lvl8pPr>
            <a:lvl9pPr>
              <a:defRPr sz="18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25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34980" y="1053255"/>
            <a:ext cx="4328577" cy="5198533"/>
          </a:xfrm>
        </p:spPr>
        <p:txBody>
          <a:bodyPr anchor="t"/>
          <a:lstStyle>
            <a:lvl1pPr marL="0" indent="0">
              <a:buNone/>
              <a:defRPr sz="2992"/>
            </a:lvl1pPr>
            <a:lvl2pPr marL="427528" indent="0">
              <a:buNone/>
              <a:defRPr sz="2618"/>
            </a:lvl2pPr>
            <a:lvl3pPr marL="855055" indent="0">
              <a:buNone/>
              <a:defRPr sz="2244"/>
            </a:lvl3pPr>
            <a:lvl4pPr marL="1282583" indent="0">
              <a:buNone/>
              <a:defRPr sz="1870"/>
            </a:lvl4pPr>
            <a:lvl5pPr marL="1710111" indent="0">
              <a:buNone/>
              <a:defRPr sz="1870"/>
            </a:lvl5pPr>
            <a:lvl6pPr marL="2137639" indent="0">
              <a:buNone/>
              <a:defRPr sz="1870"/>
            </a:lvl6pPr>
            <a:lvl7pPr marL="2565166" indent="0">
              <a:buNone/>
              <a:defRPr sz="1870"/>
            </a:lvl7pPr>
            <a:lvl8pPr marL="2992694" indent="0">
              <a:buNone/>
              <a:defRPr sz="1870"/>
            </a:lvl8pPr>
            <a:lvl9pPr marL="3420222" indent="0">
              <a:buNone/>
              <a:defRPr sz="18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470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32" y="389468"/>
            <a:ext cx="7374612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32" y="1947333"/>
            <a:ext cx="7374612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7831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F605C-ACF6-E948-AFB9-61DA1E8FDC12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2279" y="6780108"/>
            <a:ext cx="2885718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38632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251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855055" rtl="0" eaLnBrk="1" latinLnBrk="0" hangingPunct="1">
        <a:lnSpc>
          <a:spcPct val="90000"/>
        </a:lnSpc>
        <a:spcBef>
          <a:spcPct val="0"/>
        </a:spcBef>
        <a:buNone/>
        <a:defRPr sz="41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3764" indent="-213764" algn="l" defTabSz="855055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2618" kern="1200">
          <a:solidFill>
            <a:schemeClr val="tx1"/>
          </a:solidFill>
          <a:latin typeface="+mn-lt"/>
          <a:ea typeface="+mn-ea"/>
          <a:cs typeface="+mn-cs"/>
        </a:defRPr>
      </a:lvl1pPr>
      <a:lvl2pPr marL="64129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2244" kern="1200">
          <a:solidFill>
            <a:schemeClr val="tx1"/>
          </a:solidFill>
          <a:latin typeface="+mn-lt"/>
          <a:ea typeface="+mn-ea"/>
          <a:cs typeface="+mn-cs"/>
        </a:defRPr>
      </a:lvl2pPr>
      <a:lvl3pPr marL="1068819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870" kern="1200">
          <a:solidFill>
            <a:schemeClr val="tx1"/>
          </a:solidFill>
          <a:latin typeface="+mn-lt"/>
          <a:ea typeface="+mn-ea"/>
          <a:cs typeface="+mn-cs"/>
        </a:defRPr>
      </a:lvl3pPr>
      <a:lvl4pPr marL="1496347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923875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35140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778930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3206458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633986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1pPr>
      <a:lvl2pPr marL="427528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2pPr>
      <a:lvl3pPr marL="855055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3pPr>
      <a:lvl4pPr marL="1282583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710111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137639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565166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2992694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420222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5.emf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11" Type="http://schemas.openxmlformats.org/officeDocument/2006/relationships/image" Target="../media/image3.png"/><Relationship Id="rId5" Type="http://schemas.openxmlformats.org/officeDocument/2006/relationships/image" Target="../media/image12.emf"/><Relationship Id="rId15" Type="http://schemas.openxmlformats.org/officeDocument/2006/relationships/image" Target="../media/image18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9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22.png"/><Relationship Id="rId4" Type="http://schemas.openxmlformats.org/officeDocument/2006/relationships/image" Target="../media/image20.emf"/><Relationship Id="rId9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19025EDC-CC86-1ACF-DDB2-0C38696681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104"/>
          <a:stretch/>
        </p:blipFill>
        <p:spPr>
          <a:xfrm>
            <a:off x="92279" y="1829243"/>
            <a:ext cx="5515031" cy="3346078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1B7B796-F26D-C6AC-B19E-B9482553F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929" y="636994"/>
            <a:ext cx="1692547" cy="8356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FBF4D1-C00B-B778-FC1E-12C6837EF855}"/>
              </a:ext>
            </a:extLst>
          </p:cNvPr>
          <p:cNvSpPr txBox="1"/>
          <p:nvPr/>
        </p:nvSpPr>
        <p:spPr>
          <a:xfrm>
            <a:off x="87890" y="1641708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889D25-5B86-47BF-E90C-E19FF9C3D05D}"/>
              </a:ext>
            </a:extLst>
          </p:cNvPr>
          <p:cNvSpPr txBox="1"/>
          <p:nvPr/>
        </p:nvSpPr>
        <p:spPr>
          <a:xfrm>
            <a:off x="505961" y="1724411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5BEF8-3285-CC79-CE72-E02A19A39AF8}"/>
              </a:ext>
            </a:extLst>
          </p:cNvPr>
          <p:cNvSpPr txBox="1"/>
          <p:nvPr/>
        </p:nvSpPr>
        <p:spPr>
          <a:xfrm>
            <a:off x="136014" y="2693998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0AC7D1-0928-7158-4FB1-113B0F164025}"/>
              </a:ext>
            </a:extLst>
          </p:cNvPr>
          <p:cNvSpPr txBox="1"/>
          <p:nvPr/>
        </p:nvSpPr>
        <p:spPr>
          <a:xfrm>
            <a:off x="135359" y="2023015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18D023-78E8-618C-32DD-D24CB122ECF7}"/>
              </a:ext>
            </a:extLst>
          </p:cNvPr>
          <p:cNvSpPr txBox="1"/>
          <p:nvPr/>
        </p:nvSpPr>
        <p:spPr>
          <a:xfrm>
            <a:off x="3175588" y="3413341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99575-C6D1-48DA-1E7D-2CB727AEC7F8}"/>
              </a:ext>
            </a:extLst>
          </p:cNvPr>
          <p:cNvSpPr txBox="1"/>
          <p:nvPr/>
        </p:nvSpPr>
        <p:spPr>
          <a:xfrm>
            <a:off x="553202" y="1930908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63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BC5079-2D4E-B5D7-06C5-7C51918FDB32}"/>
              </a:ext>
            </a:extLst>
          </p:cNvPr>
          <p:cNvGrpSpPr/>
          <p:nvPr/>
        </p:nvGrpSpPr>
        <p:grpSpPr>
          <a:xfrm>
            <a:off x="490509" y="3425119"/>
            <a:ext cx="1255347" cy="483699"/>
            <a:chOff x="4244638" y="63488"/>
            <a:chExt cx="1071635" cy="416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E04905-B014-26A0-2F92-ECCDD82EDD73}"/>
                </a:ext>
              </a:extLst>
            </p:cNvPr>
            <p:cNvSpPr txBox="1"/>
            <p:nvPr/>
          </p:nvSpPr>
          <p:spPr>
            <a:xfrm>
              <a:off x="4244638" y="6348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ADHD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8BA7E-9959-6A80-FC7C-E376AC3DA313}"/>
                </a:ext>
              </a:extLst>
            </p:cNvPr>
            <p:cNvSpPr txBox="1"/>
            <p:nvPr/>
          </p:nvSpPr>
          <p:spPr>
            <a:xfrm>
              <a:off x="4268449" y="239541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17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8EE7E92-CA8B-BC86-0D6F-88EF184BF9A3}"/>
              </a:ext>
            </a:extLst>
          </p:cNvPr>
          <p:cNvSpPr txBox="1"/>
          <p:nvPr/>
        </p:nvSpPr>
        <p:spPr>
          <a:xfrm>
            <a:off x="3175584" y="3602140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27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6129F66-5F6D-8C3D-1D9D-42F9BA95E037}"/>
              </a:ext>
            </a:extLst>
          </p:cNvPr>
          <p:cNvGrpSpPr/>
          <p:nvPr/>
        </p:nvGrpSpPr>
        <p:grpSpPr>
          <a:xfrm>
            <a:off x="3187160" y="1721739"/>
            <a:ext cx="1255347" cy="490647"/>
            <a:chOff x="2159001" y="1559828"/>
            <a:chExt cx="1071635" cy="42261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22D770-3C3A-480A-BAEA-ED5D6623FA4F}"/>
                </a:ext>
              </a:extLst>
            </p:cNvPr>
            <p:cNvSpPr txBox="1"/>
            <p:nvPr/>
          </p:nvSpPr>
          <p:spPr>
            <a:xfrm>
              <a:off x="2159001" y="155982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C2ABFF-97CC-BDA6-00A2-9027D8FB5FBE}"/>
                </a:ext>
              </a:extLst>
            </p:cNvPr>
            <p:cNvSpPr txBox="1"/>
            <p:nvPr/>
          </p:nvSpPr>
          <p:spPr>
            <a:xfrm>
              <a:off x="2199329" y="1741865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44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86C6F94-4E8B-A3A4-2410-5E3A22AC5797}"/>
              </a:ext>
            </a:extLst>
          </p:cNvPr>
          <p:cNvCxnSpPr>
            <a:cxnSpLocks/>
          </p:cNvCxnSpPr>
          <p:nvPr/>
        </p:nvCxnSpPr>
        <p:spPr>
          <a:xfrm flipV="1">
            <a:off x="492020" y="619982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7681E79-3514-D4FB-3C95-DB57865468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37636" y="482269"/>
            <a:ext cx="1354885" cy="849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713B30-9E94-9D35-42B0-1D3664602A35}"/>
              </a:ext>
            </a:extLst>
          </p:cNvPr>
          <p:cNvSpPr txBox="1"/>
          <p:nvPr/>
        </p:nvSpPr>
        <p:spPr>
          <a:xfrm>
            <a:off x="465374" y="275483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31BD91-0CC9-CBC4-7351-EAB0A3547459}"/>
              </a:ext>
            </a:extLst>
          </p:cNvPr>
          <p:cNvCxnSpPr>
            <a:cxnSpLocks/>
          </p:cNvCxnSpPr>
          <p:nvPr/>
        </p:nvCxnSpPr>
        <p:spPr>
          <a:xfrm>
            <a:off x="1082334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>
            <a:extLst>
              <a:ext uri="{FF2B5EF4-FFF2-40B4-BE49-F238E27FC236}">
                <a16:creationId xmlns:a16="http://schemas.microsoft.com/office/drawing/2014/main" id="{012667FE-FAAE-0989-F2E9-2DC1CEA84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51" y="613078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7638431-0C69-665C-0C16-BFB6CE4FAF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413" y="882518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5DE000E-F9E5-1785-13DD-0465CB75DF86}"/>
              </a:ext>
            </a:extLst>
          </p:cNvPr>
          <p:cNvCxnSpPr>
            <a:cxnSpLocks/>
          </p:cNvCxnSpPr>
          <p:nvPr/>
        </p:nvCxnSpPr>
        <p:spPr>
          <a:xfrm flipH="1">
            <a:off x="197506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C4233E05-1021-5113-9C87-39D1C5162755}"/>
              </a:ext>
            </a:extLst>
          </p:cNvPr>
          <p:cNvSpPr txBox="1"/>
          <p:nvPr/>
        </p:nvSpPr>
        <p:spPr>
          <a:xfrm>
            <a:off x="74612" y="0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8A922AF-6069-C43E-4811-2CBAB06DD757}"/>
              </a:ext>
            </a:extLst>
          </p:cNvPr>
          <p:cNvCxnSpPr>
            <a:cxnSpLocks/>
          </p:cNvCxnSpPr>
          <p:nvPr/>
        </p:nvCxnSpPr>
        <p:spPr>
          <a:xfrm>
            <a:off x="3171234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ight Bracket 80">
            <a:extLst>
              <a:ext uri="{FF2B5EF4-FFF2-40B4-BE49-F238E27FC236}">
                <a16:creationId xmlns:a16="http://schemas.microsoft.com/office/drawing/2014/main" id="{BBF6BF5C-6C82-749D-71E6-3916AC5E8690}"/>
              </a:ext>
            </a:extLst>
          </p:cNvPr>
          <p:cNvSpPr/>
          <p:nvPr/>
        </p:nvSpPr>
        <p:spPr>
          <a:xfrm>
            <a:off x="4291156" y="412915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D870D1A-A52C-D6D1-C213-B8CEC50D4A6F}"/>
              </a:ext>
            </a:extLst>
          </p:cNvPr>
          <p:cNvSpPr txBox="1"/>
          <p:nvPr/>
        </p:nvSpPr>
        <p:spPr>
          <a:xfrm>
            <a:off x="4401156" y="349712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N brain regions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752C328-9B66-8EB0-ABE8-320A71B601C8}"/>
              </a:ext>
            </a:extLst>
          </p:cNvPr>
          <p:cNvCxnSpPr>
            <a:cxnSpLocks/>
          </p:cNvCxnSpPr>
          <p:nvPr/>
        </p:nvCxnSpPr>
        <p:spPr>
          <a:xfrm>
            <a:off x="1594616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70F06FC1-FF0D-CAA9-709F-184025DA6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8291" y="736396"/>
            <a:ext cx="1024009" cy="962791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BEB2D27B-9ED0-F300-CD75-6342C80B9E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817124" y="1007995"/>
            <a:ext cx="670176" cy="446784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09A7CDEB-9A95-E124-C7E2-06D2FDEF0E99}"/>
              </a:ext>
            </a:extLst>
          </p:cNvPr>
          <p:cNvSpPr txBox="1"/>
          <p:nvPr/>
        </p:nvSpPr>
        <p:spPr>
          <a:xfrm>
            <a:off x="1820114" y="403928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AEC190B1-AD77-C6FA-2147-A41F5BD243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32278" y="613078"/>
            <a:ext cx="642675" cy="671029"/>
          </a:xfrm>
          <a:prstGeom prst="rect">
            <a:avLst/>
          </a:prstGeom>
        </p:spPr>
      </p:pic>
      <p:sp>
        <p:nvSpPr>
          <p:cNvPr id="205" name="TextBox 204">
            <a:extLst>
              <a:ext uri="{FF2B5EF4-FFF2-40B4-BE49-F238E27FC236}">
                <a16:creationId xmlns:a16="http://schemas.microsoft.com/office/drawing/2014/main" id="{19CE7544-595D-1D32-62B6-26F4BEBE043C}"/>
              </a:ext>
            </a:extLst>
          </p:cNvPr>
          <p:cNvSpPr txBox="1"/>
          <p:nvPr/>
        </p:nvSpPr>
        <p:spPr>
          <a:xfrm>
            <a:off x="3323794" y="40744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C71568B-C617-B5A4-0762-25FB17011B39}"/>
              </a:ext>
            </a:extLst>
          </p:cNvPr>
          <p:cNvSpPr txBox="1"/>
          <p:nvPr/>
        </p:nvSpPr>
        <p:spPr>
          <a:xfrm>
            <a:off x="3337666" y="1272595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4" name="Picture 3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A7DDDAF-36CE-6BEF-3E76-836256EF34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83384" r="66515"/>
          <a:stretch/>
        </p:blipFill>
        <p:spPr>
          <a:xfrm>
            <a:off x="1789265" y="3329896"/>
            <a:ext cx="1420782" cy="52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7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4E86D55-D084-D871-85E0-2435BE65C6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784" t="39098" r="-1258" b="38708"/>
          <a:stretch/>
        </p:blipFill>
        <p:spPr>
          <a:xfrm>
            <a:off x="5314246" y="3026127"/>
            <a:ext cx="563779" cy="8555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FB3BBD3-5D0A-45F6-D772-F693E172EB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363" t="49920" r="19216" b="28915"/>
          <a:stretch/>
        </p:blipFill>
        <p:spPr>
          <a:xfrm>
            <a:off x="4867066" y="3660763"/>
            <a:ext cx="441196" cy="3911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387F99-F60A-156F-E63D-367FFBFD1B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941" t="27781" r="19638" b="51054"/>
          <a:stretch/>
        </p:blipFill>
        <p:spPr>
          <a:xfrm>
            <a:off x="4859871" y="2889373"/>
            <a:ext cx="441196" cy="3911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5F8EAB-B4D3-5DA6-F601-F1A010E427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21" t="5271" r="19458" b="73564"/>
          <a:stretch/>
        </p:blipFill>
        <p:spPr>
          <a:xfrm>
            <a:off x="4864396" y="2119561"/>
            <a:ext cx="441196" cy="3911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D2F08F4-1286-4BA5-BD40-28735B285D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879"/>
          <a:stretch/>
        </p:blipFill>
        <p:spPr>
          <a:xfrm>
            <a:off x="3807749" y="1784569"/>
            <a:ext cx="1132113" cy="3363581"/>
          </a:xfrm>
          <a:prstGeom prst="rect">
            <a:avLst/>
          </a:prstGeom>
        </p:spPr>
      </p:pic>
      <p:pic>
        <p:nvPicPr>
          <p:cNvPr id="21" name="Picture 20" descr="Graphical user interface&#10;&#10;Description automatically generated">
            <a:extLst>
              <a:ext uri="{FF2B5EF4-FFF2-40B4-BE49-F238E27FC236}">
                <a16:creationId xmlns:a16="http://schemas.microsoft.com/office/drawing/2014/main" id="{98509207-365B-526B-91A8-EDDD4D126B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64" t="9115" r="52907" b="50000"/>
          <a:stretch/>
        </p:blipFill>
        <p:spPr>
          <a:xfrm>
            <a:off x="4519030" y="793241"/>
            <a:ext cx="1092586" cy="92479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27B2AF3-D5D6-AF5D-09DD-45F4FEBC0F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789"/>
          <a:stretch/>
        </p:blipFill>
        <p:spPr>
          <a:xfrm>
            <a:off x="3532541" y="705908"/>
            <a:ext cx="722297" cy="59381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17EEEBC-7580-8C31-D0D3-E6A3892612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4152" y="703311"/>
            <a:ext cx="1769024" cy="848846"/>
          </a:xfrm>
          <a:prstGeom prst="rect">
            <a:avLst/>
          </a:prstGeom>
        </p:spPr>
      </p:pic>
      <p:pic>
        <p:nvPicPr>
          <p:cNvPr id="2" name="Picture 1" descr="A picture containing qr code&#10;&#10;Description automatically generated">
            <a:extLst>
              <a:ext uri="{FF2B5EF4-FFF2-40B4-BE49-F238E27FC236}">
                <a16:creationId xmlns:a16="http://schemas.microsoft.com/office/drawing/2014/main" id="{18BD0EF8-05B4-15BE-2E45-3D428D9F75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2715" r="48277" b="27604"/>
          <a:stretch/>
        </p:blipFill>
        <p:spPr>
          <a:xfrm>
            <a:off x="32104" y="1909815"/>
            <a:ext cx="1727268" cy="2297044"/>
          </a:xfrm>
          <a:prstGeom prst="rect">
            <a:avLst/>
          </a:prstGeom>
        </p:spPr>
      </p:pic>
      <p:pic>
        <p:nvPicPr>
          <p:cNvPr id="4" name="Picture 3" descr="A picture containing qr code&#10;&#10;Description automatically generated">
            <a:extLst>
              <a:ext uri="{FF2B5EF4-FFF2-40B4-BE49-F238E27FC236}">
                <a16:creationId xmlns:a16="http://schemas.microsoft.com/office/drawing/2014/main" id="{824A47D0-E6A2-8584-0FD4-2312F4BF39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723" b="18889"/>
          <a:stretch/>
        </p:blipFill>
        <p:spPr>
          <a:xfrm>
            <a:off x="1996343" y="1909225"/>
            <a:ext cx="1531791" cy="25735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56626" y="1788398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8" name="Picture 7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95443877-C37E-903E-A2C3-76CF97E0336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1035" r="52942" b="30369"/>
          <a:stretch/>
        </p:blipFill>
        <p:spPr>
          <a:xfrm>
            <a:off x="1812923" y="1970295"/>
            <a:ext cx="160177" cy="2222103"/>
          </a:xfrm>
          <a:prstGeom prst="rect">
            <a:avLst/>
          </a:prstGeom>
        </p:spPr>
      </p:pic>
      <p:pic>
        <p:nvPicPr>
          <p:cNvPr id="9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42733BCC-9EBF-5794-6F72-70E6DF558A7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512" r="90290" b="35495"/>
          <a:stretch/>
        </p:blipFill>
        <p:spPr>
          <a:xfrm>
            <a:off x="1812922" y="1974200"/>
            <a:ext cx="164150" cy="2222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DA08D7-18F1-560C-CF90-C1265DB8DAE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415" t="68723" r="7155" b="-1268"/>
          <a:stretch/>
        </p:blipFill>
        <p:spPr>
          <a:xfrm>
            <a:off x="265959" y="4370258"/>
            <a:ext cx="2042537" cy="777892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549514" y="651888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95130" y="514175"/>
            <a:ext cx="1354885" cy="8494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522868" y="307389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1139828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45" y="644984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2907" y="914424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255000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D91BCA5-5FB9-07BB-F150-A52FB3981C2B}"/>
              </a:ext>
            </a:extLst>
          </p:cNvPr>
          <p:cNvSpPr txBox="1"/>
          <p:nvPr/>
        </p:nvSpPr>
        <p:spPr>
          <a:xfrm>
            <a:off x="34402" y="62744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D37916-707E-6398-7E50-A995613E86A9}"/>
              </a:ext>
            </a:extLst>
          </p:cNvPr>
          <p:cNvSpPr txBox="1"/>
          <p:nvPr/>
        </p:nvSpPr>
        <p:spPr>
          <a:xfrm>
            <a:off x="3395160" y="130450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91DEE6A-E632-8337-65E3-C505DFA8B395}"/>
              </a:ext>
            </a:extLst>
          </p:cNvPr>
          <p:cNvCxnSpPr>
            <a:cxnSpLocks/>
          </p:cNvCxnSpPr>
          <p:nvPr/>
        </p:nvCxnSpPr>
        <p:spPr>
          <a:xfrm>
            <a:off x="3228728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365DF00-688A-D880-153F-254CCC1DD50D}"/>
              </a:ext>
            </a:extLst>
          </p:cNvPr>
          <p:cNvSpPr txBox="1"/>
          <p:nvPr/>
        </p:nvSpPr>
        <p:spPr>
          <a:xfrm>
            <a:off x="4458650" y="381618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24 TS features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1652110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74618" y="1039901"/>
            <a:ext cx="670176" cy="44678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CC96D3A-CACF-08B0-3722-6ADC77DF4F75}"/>
              </a:ext>
            </a:extLst>
          </p:cNvPr>
          <p:cNvSpPr txBox="1"/>
          <p:nvPr/>
        </p:nvSpPr>
        <p:spPr>
          <a:xfrm>
            <a:off x="1877608" y="435834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6BCFB0F-3B50-D4E4-0635-F2C5839A9FCB}"/>
              </a:ext>
            </a:extLst>
          </p:cNvPr>
          <p:cNvSpPr txBox="1"/>
          <p:nvPr/>
        </p:nvSpPr>
        <p:spPr>
          <a:xfrm>
            <a:off x="3381288" y="439347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0" name="Right Bracket 69">
            <a:extLst>
              <a:ext uri="{FF2B5EF4-FFF2-40B4-BE49-F238E27FC236}">
                <a16:creationId xmlns:a16="http://schemas.microsoft.com/office/drawing/2014/main" id="{EBEFB6BF-4032-8BC7-7E73-87A969403B2F}"/>
              </a:ext>
            </a:extLst>
          </p:cNvPr>
          <p:cNvSpPr/>
          <p:nvPr/>
        </p:nvSpPr>
        <p:spPr>
          <a:xfrm>
            <a:off x="4348650" y="444821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8436A1E-04DA-2863-5487-6282D1FB69C2}"/>
              </a:ext>
            </a:extLst>
          </p:cNvPr>
          <p:cNvSpPr txBox="1"/>
          <p:nvPr/>
        </p:nvSpPr>
        <p:spPr>
          <a:xfrm>
            <a:off x="3617702" y="177204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197F0B-B9CF-5A8D-132C-5CB34DA5B71C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5860330" y="413771"/>
            <a:ext cx="2554764" cy="46450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164A3-A24D-BE4E-13E0-BB4FC14AE511}"/>
              </a:ext>
            </a:extLst>
          </p:cNvPr>
          <p:cNvSpPr txBox="1"/>
          <p:nvPr/>
        </p:nvSpPr>
        <p:spPr>
          <a:xfrm>
            <a:off x="5860330" y="6648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4188CA-5B8B-B02D-B935-991F5D5C7E74}"/>
              </a:ext>
            </a:extLst>
          </p:cNvPr>
          <p:cNvCxnSpPr/>
          <p:nvPr/>
        </p:nvCxnSpPr>
        <p:spPr>
          <a:xfrm>
            <a:off x="3894390" y="2687359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8B7FD0-9E51-2FA7-794A-33F67DB63FA7}"/>
              </a:ext>
            </a:extLst>
          </p:cNvPr>
          <p:cNvCxnSpPr/>
          <p:nvPr/>
        </p:nvCxnSpPr>
        <p:spPr>
          <a:xfrm>
            <a:off x="3866479" y="3443067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CCB969-9401-4E0D-8848-08DCDDAECC5F}"/>
              </a:ext>
            </a:extLst>
          </p:cNvPr>
          <p:cNvCxnSpPr/>
          <p:nvPr/>
        </p:nvCxnSpPr>
        <p:spPr>
          <a:xfrm>
            <a:off x="3894389" y="4211666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584046-618E-829C-EF46-762857C13EEA}"/>
              </a:ext>
            </a:extLst>
          </p:cNvPr>
          <p:cNvSpPr txBox="1"/>
          <p:nvPr/>
        </p:nvSpPr>
        <p:spPr>
          <a:xfrm>
            <a:off x="4779958" y="185266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BBD50-9334-6A64-CFC7-BCBCB7AD4CB4}"/>
              </a:ext>
            </a:extLst>
          </p:cNvPr>
          <p:cNvSpPr txBox="1"/>
          <p:nvPr/>
        </p:nvSpPr>
        <p:spPr>
          <a:xfrm>
            <a:off x="4779636" y="2662549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0A6AB-FA61-ED9F-45B6-159FB79EC42E}"/>
              </a:ext>
            </a:extLst>
          </p:cNvPr>
          <p:cNvSpPr txBox="1"/>
          <p:nvPr/>
        </p:nvSpPr>
        <p:spPr>
          <a:xfrm>
            <a:off x="4779636" y="344720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06ECA-00BB-0D82-E1FC-272F63C3A28C}"/>
              </a:ext>
            </a:extLst>
          </p:cNvPr>
          <p:cNvSpPr txBox="1"/>
          <p:nvPr/>
        </p:nvSpPr>
        <p:spPr>
          <a:xfrm>
            <a:off x="4785896" y="4221175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51DC36-B901-59C7-C798-4311377A9C86}"/>
              </a:ext>
            </a:extLst>
          </p:cNvPr>
          <p:cNvSpPr txBox="1"/>
          <p:nvPr/>
        </p:nvSpPr>
        <p:spPr>
          <a:xfrm>
            <a:off x="1758656" y="1746416"/>
            <a:ext cx="199004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Mean balanced accuracy (%)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3D1A2C1F-C0C1-8F2A-2066-C65738B72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993" y="1583317"/>
            <a:ext cx="4163482" cy="1387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499654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490868" y="4224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2BE8748-0E25-FDFA-9316-3B25D4018037}"/>
              </a:ext>
            </a:extLst>
          </p:cNvPr>
          <p:cNvGrpSpPr/>
          <p:nvPr/>
        </p:nvGrpSpPr>
        <p:grpSpPr>
          <a:xfrm>
            <a:off x="1368522" y="82172"/>
            <a:ext cx="5091661" cy="1253763"/>
            <a:chOff x="40352" y="272237"/>
            <a:chExt cx="4789246" cy="1179297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EFC60B32-34ED-CEC9-11AE-ADA777C5F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84618" y="450077"/>
              <a:ext cx="688962" cy="708932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656CFFC-1495-22AF-98B5-3254D8170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737" y="616736"/>
              <a:ext cx="0" cy="199693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FFDA006-4CC4-98FD-4563-3270229E3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0352" y="479023"/>
              <a:ext cx="1354885" cy="84945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7DD3DDE-BC33-3051-B0A9-E945CD4AE6D2}"/>
                </a:ext>
              </a:extLst>
            </p:cNvPr>
            <p:cNvSpPr txBox="1"/>
            <p:nvPr/>
          </p:nvSpPr>
          <p:spPr>
            <a:xfrm>
              <a:off x="368091" y="272237"/>
              <a:ext cx="698364" cy="217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Features</a:t>
              </a:r>
              <a:endParaRPr lang="en-AU" sz="9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8CFBDE14-7158-B9B9-F5DD-FF9584510687}"/>
                </a:ext>
              </a:extLst>
            </p:cNvPr>
            <p:cNvCxnSpPr>
              <a:cxnSpLocks/>
            </p:cNvCxnSpPr>
            <p:nvPr/>
          </p:nvCxnSpPr>
          <p:spPr>
            <a:xfrm>
              <a:off x="985050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77C3B7B1-58BA-5595-4839-D008B1236D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168" y="609832"/>
              <a:ext cx="178354" cy="1996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57DA2F96-CA7A-8EC9-DC4E-35C3D2654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130" y="879273"/>
              <a:ext cx="794074" cy="135392"/>
            </a:xfrm>
            <a:prstGeom prst="rect">
              <a:avLst/>
            </a:prstGeom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B827487-6BFC-3911-5F69-D94BD091EA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222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533FB3A-63A3-E36D-7F30-14B7DD88755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333" y="933372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5DCDE23F-CDB6-BB53-9891-0839DE028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19841" y="1004750"/>
              <a:ext cx="670176" cy="44678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41BA302-C7D1-EE78-2D92-DD5380AB4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834422" y="326750"/>
              <a:ext cx="1726710" cy="990382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38D26B0-17F5-CA96-DF85-A13BB475DD65}"/>
                </a:ext>
              </a:extLst>
            </p:cNvPr>
            <p:cNvSpPr txBox="1"/>
            <p:nvPr/>
          </p:nvSpPr>
          <p:spPr>
            <a:xfrm>
              <a:off x="3805589" y="1103126"/>
              <a:ext cx="1024009" cy="238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Linear SVM</a:t>
              </a:r>
              <a:endParaRPr lang="en-AU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0A7F8CE9-265B-2B05-3A0F-2AF4D648A71D}"/>
                </a:ext>
              </a:extLst>
            </p:cNvPr>
            <p:cNvCxnSpPr>
              <a:cxnSpLocks/>
            </p:cNvCxnSpPr>
            <p:nvPr/>
          </p:nvCxnSpPr>
          <p:spPr>
            <a:xfrm>
              <a:off x="3629622" y="915818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6" name="Picture 125">
            <a:extLst>
              <a:ext uri="{FF2B5EF4-FFF2-40B4-BE49-F238E27FC236}">
                <a16:creationId xmlns:a16="http://schemas.microsoft.com/office/drawing/2014/main" id="{F386362B-C4C8-198D-9DA1-7863FBBEED6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693430" y="1602456"/>
            <a:ext cx="1966121" cy="1395704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57FA3A52-527F-59F4-3643-B5F856BF7E4E}"/>
              </a:ext>
            </a:extLst>
          </p:cNvPr>
          <p:cNvSpPr txBox="1"/>
          <p:nvPr/>
        </p:nvSpPr>
        <p:spPr>
          <a:xfrm>
            <a:off x="1117982" y="1527293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9E6FB3D0-37F1-15F6-3400-25FE3BC77BBF}"/>
              </a:ext>
            </a:extLst>
          </p:cNvPr>
          <p:cNvSpPr txBox="1"/>
          <p:nvPr/>
        </p:nvSpPr>
        <p:spPr>
          <a:xfrm>
            <a:off x="1476808" y="152900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B0463AC-488F-CDB8-A503-A62A17794363}"/>
              </a:ext>
            </a:extLst>
          </p:cNvPr>
          <p:cNvSpPr txBox="1"/>
          <p:nvPr/>
        </p:nvSpPr>
        <p:spPr>
          <a:xfrm>
            <a:off x="2174454" y="152900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485-3D05-2F74-5423-36137EA81599}"/>
              </a:ext>
            </a:extLst>
          </p:cNvPr>
          <p:cNvSpPr txBox="1"/>
          <p:nvPr/>
        </p:nvSpPr>
        <p:spPr>
          <a:xfrm>
            <a:off x="2739433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719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picture containing arrow&#10;&#10;Description automatically generated">
            <a:extLst>
              <a:ext uri="{FF2B5EF4-FFF2-40B4-BE49-F238E27FC236}">
                <a16:creationId xmlns:a16="http://schemas.microsoft.com/office/drawing/2014/main" id="{8E8D7365-CCE7-25B2-2CBA-4B8792D1B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595" t="39255" r="616" b="37615"/>
          <a:stretch/>
        </p:blipFill>
        <p:spPr>
          <a:xfrm>
            <a:off x="1767219" y="1244733"/>
            <a:ext cx="496420" cy="903687"/>
          </a:xfrm>
          <a:prstGeom prst="rect">
            <a:avLst/>
          </a:prstGeom>
        </p:spPr>
      </p:pic>
      <p:pic>
        <p:nvPicPr>
          <p:cNvPr id="29" name="Picture 28" descr="A picture containing arrow&#10;&#10;Description automatically generated">
            <a:extLst>
              <a:ext uri="{FF2B5EF4-FFF2-40B4-BE49-F238E27FC236}">
                <a16:creationId xmlns:a16="http://schemas.microsoft.com/office/drawing/2014/main" id="{B2A37E2C-AF2B-02DE-0488-6567715924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083" t="50000" r="18405" b="28579"/>
          <a:stretch/>
        </p:blipFill>
        <p:spPr>
          <a:xfrm>
            <a:off x="1285757" y="1880872"/>
            <a:ext cx="463077" cy="391056"/>
          </a:xfrm>
          <a:prstGeom prst="rect">
            <a:avLst/>
          </a:prstGeom>
        </p:spPr>
      </p:pic>
      <p:pic>
        <p:nvPicPr>
          <p:cNvPr id="28" name="Picture 27" descr="A picture containing arrow&#10;&#10;Description automatically generated">
            <a:extLst>
              <a:ext uri="{FF2B5EF4-FFF2-40B4-BE49-F238E27FC236}">
                <a16:creationId xmlns:a16="http://schemas.microsoft.com/office/drawing/2014/main" id="{2DFB7468-3EF3-59DE-AA2A-9163FEB739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874" t="27258" r="18614" b="51321"/>
          <a:stretch/>
        </p:blipFill>
        <p:spPr>
          <a:xfrm>
            <a:off x="1279407" y="1097664"/>
            <a:ext cx="463077" cy="391056"/>
          </a:xfrm>
          <a:prstGeom prst="rect">
            <a:avLst/>
          </a:prstGeom>
        </p:spPr>
      </p:pic>
      <p:pic>
        <p:nvPicPr>
          <p:cNvPr id="27" name="Picture 26" descr="A picture containing arrow&#10;&#10;Description automatically generated">
            <a:extLst>
              <a:ext uri="{FF2B5EF4-FFF2-40B4-BE49-F238E27FC236}">
                <a16:creationId xmlns:a16="http://schemas.microsoft.com/office/drawing/2014/main" id="{4154CFD2-727D-5E94-AA4A-D7032AFC0E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476" t="5271" r="19012" b="73308"/>
          <a:stretch/>
        </p:blipFill>
        <p:spPr>
          <a:xfrm>
            <a:off x="1276232" y="338841"/>
            <a:ext cx="463077" cy="391056"/>
          </a:xfrm>
          <a:prstGeom prst="rect">
            <a:avLst/>
          </a:prstGeom>
        </p:spPr>
      </p:pic>
      <p:pic>
        <p:nvPicPr>
          <p:cNvPr id="26" name="Picture 25" descr="A picture containing arrow&#10;&#10;Description automatically generated">
            <a:extLst>
              <a:ext uri="{FF2B5EF4-FFF2-40B4-BE49-F238E27FC236}">
                <a16:creationId xmlns:a16="http://schemas.microsoft.com/office/drawing/2014/main" id="{CA1AAF2C-9DA7-ACAC-1D23-05701A5558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524"/>
          <a:stretch/>
        </p:blipFill>
        <p:spPr>
          <a:xfrm>
            <a:off x="238796" y="0"/>
            <a:ext cx="1092586" cy="336358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4188CA-5B8B-B02D-B935-991F5D5C7E74}"/>
              </a:ext>
            </a:extLst>
          </p:cNvPr>
          <p:cNvCxnSpPr/>
          <p:nvPr/>
        </p:nvCxnSpPr>
        <p:spPr>
          <a:xfrm>
            <a:off x="325437" y="902790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8B7FD0-9E51-2FA7-794A-33F67DB63FA7}"/>
              </a:ext>
            </a:extLst>
          </p:cNvPr>
          <p:cNvCxnSpPr/>
          <p:nvPr/>
        </p:nvCxnSpPr>
        <p:spPr>
          <a:xfrm>
            <a:off x="297526" y="1658498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CCB969-9401-4E0D-8848-08DCDDAECC5F}"/>
              </a:ext>
            </a:extLst>
          </p:cNvPr>
          <p:cNvCxnSpPr/>
          <p:nvPr/>
        </p:nvCxnSpPr>
        <p:spPr>
          <a:xfrm>
            <a:off x="325436" y="2427097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584046-618E-829C-EF46-762857C13EEA}"/>
              </a:ext>
            </a:extLst>
          </p:cNvPr>
          <p:cNvSpPr txBox="1"/>
          <p:nvPr/>
        </p:nvSpPr>
        <p:spPr>
          <a:xfrm>
            <a:off x="1211005" y="68094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BBD50-9334-6A64-CFC7-BCBCB7AD4CB4}"/>
              </a:ext>
            </a:extLst>
          </p:cNvPr>
          <p:cNvSpPr txBox="1"/>
          <p:nvPr/>
        </p:nvSpPr>
        <p:spPr>
          <a:xfrm>
            <a:off x="1210683" y="877980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0A6AB-FA61-ED9F-45B6-159FB79EC42E}"/>
              </a:ext>
            </a:extLst>
          </p:cNvPr>
          <p:cNvSpPr txBox="1"/>
          <p:nvPr/>
        </p:nvSpPr>
        <p:spPr>
          <a:xfrm>
            <a:off x="1210683" y="1662634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06ECA-00BB-0D82-E1FC-272F63C3A28C}"/>
              </a:ext>
            </a:extLst>
          </p:cNvPr>
          <p:cNvSpPr txBox="1"/>
          <p:nvPr/>
        </p:nvSpPr>
        <p:spPr>
          <a:xfrm>
            <a:off x="1216943" y="2436606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F0C57C-337D-1011-7187-372FA2BEBECC}"/>
              </a:ext>
            </a:extLst>
          </p:cNvPr>
          <p:cNvSpPr txBox="1"/>
          <p:nvPr/>
        </p:nvSpPr>
        <p:spPr>
          <a:xfrm>
            <a:off x="118097" y="3530252"/>
            <a:ext cx="109258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SD T-statistics</a:t>
            </a:r>
            <a:endParaRPr lang="en-AU" sz="105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58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07D7A94-56C6-6E7B-425E-DFD73A716220}"/>
              </a:ext>
            </a:extLst>
          </p:cNvPr>
          <p:cNvGrpSpPr/>
          <p:nvPr/>
        </p:nvGrpSpPr>
        <p:grpSpPr>
          <a:xfrm>
            <a:off x="3923545" y="164303"/>
            <a:ext cx="2787617" cy="2725618"/>
            <a:chOff x="3911175" y="3076356"/>
            <a:chExt cx="3024603" cy="2957333"/>
          </a:xfrm>
        </p:grpSpPr>
        <p:pic>
          <p:nvPicPr>
            <p:cNvPr id="5" name="Picture 4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A63E23A4-144A-5C8B-277F-31A67ACCF6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467"/>
            <a:stretch/>
          </p:blipFill>
          <p:spPr>
            <a:xfrm>
              <a:off x="5445299" y="3084153"/>
              <a:ext cx="1490479" cy="294953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72C4825-FF33-088A-CC2F-11063B41BE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550" t="68848" r="6665" b="-1079"/>
            <a:stretch/>
          </p:blipFill>
          <p:spPr>
            <a:xfrm>
              <a:off x="3947739" y="5299267"/>
              <a:ext cx="1641080" cy="61668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FC740D-8ACD-2E5E-9EAD-CC68529D54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904" r="69950" b="35565"/>
            <a:stretch/>
          </p:blipFill>
          <p:spPr>
            <a:xfrm>
              <a:off x="5255243" y="3131352"/>
              <a:ext cx="160856" cy="2060811"/>
            </a:xfrm>
            <a:prstGeom prst="rect">
              <a:avLst/>
            </a:prstGeom>
          </p:spPr>
        </p:pic>
        <p:pic>
          <p:nvPicPr>
            <p:cNvPr id="8" name="Picture 7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414A1F9D-4BD4-0006-C9C8-DEF3D88081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96" r="50533" b="28064"/>
            <a:stretch/>
          </p:blipFill>
          <p:spPr>
            <a:xfrm>
              <a:off x="3911175" y="3076356"/>
              <a:ext cx="1311659" cy="2121792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8E43933-0FD6-CB08-5E73-CC09DE5CCD33}"/>
              </a:ext>
            </a:extLst>
          </p:cNvPr>
          <p:cNvGrpSpPr/>
          <p:nvPr/>
        </p:nvGrpSpPr>
        <p:grpSpPr>
          <a:xfrm>
            <a:off x="0" y="0"/>
            <a:ext cx="3635668" cy="2931765"/>
            <a:chOff x="-47538" y="2935499"/>
            <a:chExt cx="3635668" cy="293176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19C285B-6550-3EE4-747B-D77300DBC33D}"/>
                </a:ext>
              </a:extLst>
            </p:cNvPr>
            <p:cNvSpPr txBox="1"/>
            <p:nvPr/>
          </p:nvSpPr>
          <p:spPr>
            <a:xfrm>
              <a:off x="-47538" y="2935499"/>
              <a:ext cx="553376" cy="372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23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</a:t>
              </a:r>
              <a:endParaRPr lang="en-AU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D54DA45-D044-E6AA-A895-0AE160D9ED32}"/>
                </a:ext>
              </a:extLst>
            </p:cNvPr>
            <p:cNvGrpSpPr/>
            <p:nvPr/>
          </p:nvGrpSpPr>
          <p:grpSpPr>
            <a:xfrm>
              <a:off x="89350" y="3101050"/>
              <a:ext cx="1724037" cy="824773"/>
              <a:chOff x="1042234" y="1616842"/>
              <a:chExt cx="1443850" cy="690733"/>
            </a:xfrm>
          </p:grpSpPr>
          <p:pic>
            <p:nvPicPr>
              <p:cNvPr id="29" name="Picture 2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13F3D2D9-3647-E633-441A-9A719E4784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6491" r="45629" b="72551"/>
              <a:stretch/>
            </p:blipFill>
            <p:spPr>
              <a:xfrm>
                <a:off x="1042234" y="1616842"/>
                <a:ext cx="1024009" cy="690733"/>
              </a:xfrm>
              <a:prstGeom prst="rect">
                <a:avLst/>
              </a:prstGeom>
            </p:spPr>
          </p:pic>
          <p:pic>
            <p:nvPicPr>
              <p:cNvPr id="30" name="Picture 2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81B8C487-ECE5-197F-298A-2D6CB237F2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4371" t="6251" r="5029" b="72416"/>
              <a:stretch/>
            </p:blipFill>
            <p:spPr>
              <a:xfrm>
                <a:off x="2023921" y="1766670"/>
                <a:ext cx="462163" cy="424966"/>
              </a:xfrm>
              <a:prstGeom prst="rect">
                <a:avLst/>
              </a:prstGeom>
            </p:spPr>
          </p:pic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F65A50B-97F4-78D2-F052-45EAD85E414C}"/>
                </a:ext>
              </a:extLst>
            </p:cNvPr>
            <p:cNvGrpSpPr/>
            <p:nvPr/>
          </p:nvGrpSpPr>
          <p:grpSpPr>
            <a:xfrm>
              <a:off x="1839306" y="3104323"/>
              <a:ext cx="1748824" cy="824773"/>
              <a:chOff x="1030439" y="2393345"/>
              <a:chExt cx="1464609" cy="690733"/>
            </a:xfrm>
          </p:grpSpPr>
          <p:pic>
            <p:nvPicPr>
              <p:cNvPr id="27" name="Picture 26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3EC97933-71D2-E867-DE8F-B2A78E3027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5159" t="26952" r="4241" b="51715"/>
              <a:stretch/>
            </p:blipFill>
            <p:spPr>
              <a:xfrm>
                <a:off x="2032885" y="2540559"/>
                <a:ext cx="462163" cy="424966"/>
              </a:xfrm>
              <a:prstGeom prst="rect">
                <a:avLst/>
              </a:prstGeom>
            </p:spPr>
          </p:pic>
          <p:pic>
            <p:nvPicPr>
              <p:cNvPr id="28" name="Picture 27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0AC8C452-545F-C170-904A-39F6C3E7BE7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-626" t="27148" r="46255" b="51894"/>
              <a:stretch/>
            </p:blipFill>
            <p:spPr>
              <a:xfrm>
                <a:off x="1030439" y="2393345"/>
                <a:ext cx="1024009" cy="690733"/>
              </a:xfrm>
              <a:prstGeom prst="rect">
                <a:avLst/>
              </a:prstGeom>
            </p:spPr>
          </p:pic>
        </p:grpSp>
        <p:pic>
          <p:nvPicPr>
            <p:cNvPr id="13" name="Picture 12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C14F311A-8F68-D06C-1A72-524FDC811B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800" b="77706"/>
            <a:stretch/>
          </p:blipFill>
          <p:spPr>
            <a:xfrm>
              <a:off x="325166" y="3947385"/>
              <a:ext cx="1497790" cy="349360"/>
            </a:xfrm>
            <a:prstGeom prst="rect">
              <a:avLst/>
            </a:prstGeom>
          </p:spPr>
        </p:pic>
        <p:pic>
          <p:nvPicPr>
            <p:cNvPr id="14" name="Picture 13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1761585D-19B9-81C7-AEA6-68E10053D7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25" t="28119" r="-425" b="54387"/>
            <a:stretch/>
          </p:blipFill>
          <p:spPr>
            <a:xfrm>
              <a:off x="1967329" y="3934380"/>
              <a:ext cx="1497790" cy="34936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CF68120-8DAE-30BD-4849-7EF16A79FF1E}"/>
                </a:ext>
              </a:extLst>
            </p:cNvPr>
            <p:cNvSpPr txBox="1"/>
            <p:nvPr/>
          </p:nvSpPr>
          <p:spPr>
            <a:xfrm>
              <a:off x="677486" y="2936098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SCZ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C32EB3-BA98-8EA2-B3BC-1F7F8F5806D9}"/>
                </a:ext>
              </a:extLst>
            </p:cNvPr>
            <p:cNvSpPr txBox="1"/>
            <p:nvPr/>
          </p:nvSpPr>
          <p:spPr>
            <a:xfrm>
              <a:off x="2422852" y="2943523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EC1421-0EEF-720D-73CC-0E934C95601B}"/>
                </a:ext>
              </a:extLst>
            </p:cNvPr>
            <p:cNvGrpSpPr/>
            <p:nvPr/>
          </p:nvGrpSpPr>
          <p:grpSpPr>
            <a:xfrm>
              <a:off x="88130" y="4487477"/>
              <a:ext cx="1756223" cy="1379787"/>
              <a:chOff x="179850" y="2973918"/>
              <a:chExt cx="1909754" cy="1500410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79CD7DE4-EDFB-22B6-AD05-20466176C347}"/>
                  </a:ext>
                </a:extLst>
              </p:cNvPr>
              <p:cNvGrpSpPr/>
              <p:nvPr/>
            </p:nvGrpSpPr>
            <p:grpSpPr>
              <a:xfrm>
                <a:off x="179850" y="3174104"/>
                <a:ext cx="1909754" cy="896876"/>
                <a:chOff x="1015278" y="3106250"/>
                <a:chExt cx="1470805" cy="690733"/>
              </a:xfrm>
            </p:grpSpPr>
            <p:pic>
              <p:nvPicPr>
                <p:cNvPr id="25" name="Picture 24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7162F61E-7881-20DB-B1AF-5A50202FE9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5159" t="47653" r="4241" b="31014"/>
                <a:stretch/>
              </p:blipFill>
              <p:spPr>
                <a:xfrm>
                  <a:off x="2023920" y="3243392"/>
                  <a:ext cx="462163" cy="424966"/>
                </a:xfrm>
                <a:prstGeom prst="rect">
                  <a:avLst/>
                </a:prstGeom>
              </p:spPr>
            </p:pic>
            <p:pic>
              <p:nvPicPr>
                <p:cNvPr id="26" name="Picture 25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B664D87B-ACD6-1F03-CB98-6CF794E070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-626" t="48106" r="46255" b="30936"/>
                <a:stretch/>
              </p:blipFill>
              <p:spPr>
                <a:xfrm>
                  <a:off x="1015278" y="3106250"/>
                  <a:ext cx="1024009" cy="690733"/>
                </a:xfrm>
                <a:prstGeom prst="rect">
                  <a:avLst/>
                </a:prstGeom>
              </p:spPr>
            </p:pic>
          </p:grpSp>
          <p:pic>
            <p:nvPicPr>
              <p:cNvPr id="23" name="Picture 22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CBAD2DE6-ABB1-7BD1-5DF2-FCF44A3757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968" t="53666" r="-968" b="28840"/>
              <a:stretch/>
            </p:blipFill>
            <p:spPr>
              <a:xfrm>
                <a:off x="425758" y="4094426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F1FCB40-6F85-E359-16A4-9D3BD94CE8C0}"/>
                  </a:ext>
                </a:extLst>
              </p:cNvPr>
              <p:cNvSpPr txBox="1"/>
              <p:nvPr/>
            </p:nvSpPr>
            <p:spPr>
              <a:xfrm>
                <a:off x="823589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ADHD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82D03B8-EB60-EABF-ABC9-E5E66702EBD4}"/>
                </a:ext>
              </a:extLst>
            </p:cNvPr>
            <p:cNvGrpSpPr/>
            <p:nvPr/>
          </p:nvGrpSpPr>
          <p:grpSpPr>
            <a:xfrm>
              <a:off x="1962614" y="4475155"/>
              <a:ext cx="1497790" cy="1371328"/>
              <a:chOff x="2206073" y="2973918"/>
              <a:chExt cx="1628729" cy="1491211"/>
            </a:xfrm>
          </p:grpSpPr>
          <p:pic>
            <p:nvPicPr>
              <p:cNvPr id="19" name="Picture 1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80AC4D32-5085-F345-1E58-8746A942B99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01" t="70354" r="45228" b="8688"/>
              <a:stretch/>
            </p:blipFill>
            <p:spPr>
              <a:xfrm>
                <a:off x="2378462" y="3174104"/>
                <a:ext cx="1301430" cy="877865"/>
              </a:xfrm>
              <a:prstGeom prst="rect">
                <a:avLst/>
              </a:prstGeom>
            </p:spPr>
          </p:pic>
          <p:pic>
            <p:nvPicPr>
              <p:cNvPr id="20" name="Picture 19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D4403112-796D-7726-44E4-3658C39ED7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-244" t="76256" r="244" b="6250"/>
              <a:stretch/>
            </p:blipFill>
            <p:spPr>
              <a:xfrm>
                <a:off x="2206073" y="4085227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41549F3-4DAA-3755-3045-CB1D22AE767F}"/>
                  </a:ext>
                </a:extLst>
              </p:cNvPr>
              <p:cNvSpPr txBox="1"/>
              <p:nvPr/>
            </p:nvSpPr>
            <p:spPr>
              <a:xfrm>
                <a:off x="2691335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ASD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48F1FD6-19B7-B324-DA73-CD26BE87EF20}"/>
              </a:ext>
            </a:extLst>
          </p:cNvPr>
          <p:cNvSpPr txBox="1"/>
          <p:nvPr/>
        </p:nvSpPr>
        <p:spPr>
          <a:xfrm>
            <a:off x="3662580" y="-1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89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5946</TotalTime>
  <Words>115</Words>
  <Application>Microsoft Macintosh PowerPoint</Application>
  <PresentationFormat>Custom</PresentationFormat>
  <Paragraphs>58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197</cp:revision>
  <dcterms:created xsi:type="dcterms:W3CDTF">2023-03-19T08:50:59Z</dcterms:created>
  <dcterms:modified xsi:type="dcterms:W3CDTF">2023-04-06T04:43:15Z</dcterms:modified>
</cp:coreProperties>
</file>

<file path=docProps/thumbnail.jpeg>
</file>